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30"/>
  </p:notesMasterIdLst>
  <p:handoutMasterIdLst>
    <p:handoutMasterId r:id="rId31"/>
  </p:handoutMasterIdLst>
  <p:sldIdLst>
    <p:sldId id="298" r:id="rId2"/>
    <p:sldId id="725" r:id="rId3"/>
    <p:sldId id="726" r:id="rId4"/>
    <p:sldId id="747" r:id="rId5"/>
    <p:sldId id="727" r:id="rId6"/>
    <p:sldId id="728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20" r:id="rId20"/>
    <p:sldId id="741" r:id="rId21"/>
    <p:sldId id="742" r:id="rId22"/>
    <p:sldId id="743" r:id="rId23"/>
    <p:sldId id="744" r:id="rId24"/>
    <p:sldId id="721" r:id="rId25"/>
    <p:sldId id="722" r:id="rId26"/>
    <p:sldId id="748" r:id="rId27"/>
    <p:sldId id="746" r:id="rId28"/>
    <p:sldId id="745" r:id="rId29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73" autoAdjust="0"/>
  </p:normalViewPr>
  <p:slideViewPr>
    <p:cSldViewPr>
      <p:cViewPr varScale="1">
        <p:scale>
          <a:sx n="104" d="100"/>
          <a:sy n="104" d="100"/>
        </p:scale>
        <p:origin x="1824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sources.numbat.space/index.html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6j5byl93z54hcpw/journal.pcbi.1010372.pdf?dl=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hyperlink" Target="https://swirlsta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RMarkdownTemplat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TiagoAMarques/AnIntro2RTutorial/blob/master/TAMsIntro2RviaRStudioTutorial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609600"/>
            <a:ext cx="769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54" y="2179976"/>
            <a:ext cx="1669891" cy="1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215129"/>
            <a:ext cx="7773338" cy="1596177"/>
          </a:xfrm>
        </p:spPr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D7296-BEAF-4C79-B37F-7373DC09F919}"/>
              </a:ext>
            </a:extLst>
          </p:cNvPr>
          <p:cNvSpPr txBox="1"/>
          <p:nvPr/>
        </p:nvSpPr>
        <p:spPr>
          <a:xfrm>
            <a:off x="2590800" y="1811306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https://resources.numbat.space/index.html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4E604D-CE8D-47A5-A70A-DA5C5771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476820"/>
            <a:ext cx="4686300" cy="3899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51253-C971-415A-B047-17ECEC492312}"/>
              </a:ext>
            </a:extLst>
          </p:cNvPr>
          <p:cNvSpPr txBox="1"/>
          <p:nvPr/>
        </p:nvSpPr>
        <p:spPr>
          <a:xfrm>
            <a:off x="5334002" y="60637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an example!</a:t>
            </a:r>
          </a:p>
        </p:txBody>
      </p: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6648-291E-D607-2ED6-65BDBC1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88490"/>
            <a:ext cx="7773338" cy="1596177"/>
          </a:xfrm>
        </p:spPr>
        <p:txBody>
          <a:bodyPr/>
          <a:lstStyle/>
          <a:p>
            <a:r>
              <a:rPr lang="en-US" dirty="0"/>
              <a:t>Teach yourself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D842-2A81-8406-21D8-BF5473C3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647BD-48BE-99A0-FC41-1C2733D9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9" y="1143001"/>
            <a:ext cx="3936765" cy="510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6EEEC-F7AE-033C-8EEA-E0FE2861A393}"/>
              </a:ext>
            </a:extLst>
          </p:cNvPr>
          <p:cNvSpPr txBox="1"/>
          <p:nvPr/>
        </p:nvSpPr>
        <p:spPr>
          <a:xfrm>
            <a:off x="1828800" y="626398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2 Paper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58AEE-A5AA-DA89-8BFD-0B51F635A055}"/>
              </a:ext>
            </a:extLst>
          </p:cNvPr>
          <p:cNvSpPr txBox="1"/>
          <p:nvPr/>
        </p:nvSpPr>
        <p:spPr>
          <a:xfrm>
            <a:off x="6019800" y="551394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17A54-B179-A8A4-150B-8D5098C10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137" y="1554817"/>
            <a:ext cx="4310557" cy="38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A573-C7FD-4040-A231-FF33D25B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the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E6C1-8C11-412A-B6DF-AA2B78EE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25634-BBA6-4DC6-83F0-70250DE9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95"/>
            <a:ext cx="7467600" cy="396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1427A-B549-4A54-A71E-04562D7C896F}"/>
              </a:ext>
            </a:extLst>
          </p:cNvPr>
          <p:cNvSpPr txBox="1"/>
          <p:nvPr/>
        </p:nvSpPr>
        <p:spPr>
          <a:xfrm>
            <a:off x="1981200" y="640080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https://github.com/TiagoAMarques/RMarkdownTemplate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25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-20942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F67D3-AB52-4CBB-AE09-98257194A249}"/>
              </a:ext>
            </a:extLst>
          </p:cNvPr>
          <p:cNvSpPr txBox="1"/>
          <p:nvPr/>
        </p:nvSpPr>
        <p:spPr>
          <a:xfrm>
            <a:off x="219075" y="1047892"/>
            <a:ext cx="9390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https://github.com/TiagoAMarques/AnIntro2RTutorial/blob/master/TAMsIntro2RviaRStudioTutorial.pdf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611E1-96CA-43FE-85A7-9BB668C9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05869"/>
            <a:ext cx="6781800" cy="332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71B1-4523-4E53-AEAF-9F8DE8C7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4688341"/>
            <a:ext cx="5486400" cy="210237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10556B4-1E31-4219-B92D-9184497D08B9}"/>
              </a:ext>
            </a:extLst>
          </p:cNvPr>
          <p:cNvSpPr/>
          <p:nvPr/>
        </p:nvSpPr>
        <p:spPr>
          <a:xfrm>
            <a:off x="8210550" y="1505868"/>
            <a:ext cx="304800" cy="4894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3FE513B-D5EF-42B8-8F8D-95B00E75E2CD}"/>
              </a:ext>
            </a:extLst>
          </p:cNvPr>
          <p:cNvSpPr/>
          <p:nvPr/>
        </p:nvSpPr>
        <p:spPr>
          <a:xfrm rot="16200000">
            <a:off x="1904405" y="4914899"/>
            <a:ext cx="1447800" cy="1524000"/>
          </a:xfrm>
          <a:prstGeom prst="bentArrow">
            <a:avLst>
              <a:gd name="adj1" fmla="val 8553"/>
              <a:gd name="adj2" fmla="val 17763"/>
              <a:gd name="adj3" fmla="val 2631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A4F-D85D-9AD1-3D40-B692E0FB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4CFA3-CF47-9EBC-DA62-72BA542E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480230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B6EA6-A377-0CD6-41EF-C3A96C47BA7B}"/>
              </a:ext>
            </a:extLst>
          </p:cNvPr>
          <p:cNvSpPr txBox="1"/>
          <p:nvPr/>
        </p:nvSpPr>
        <p:spPr>
          <a:xfrm>
            <a:off x="5981700" y="457200"/>
            <a:ext cx="28194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3600" cap="all" baseline="0"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R: a selected timeline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139E-06E8-B38E-CE84-55E839BB9AE2}"/>
              </a:ext>
            </a:extLst>
          </p:cNvPr>
          <p:cNvSpPr txBox="1"/>
          <p:nvPr/>
        </p:nvSpPr>
        <p:spPr>
          <a:xfrm>
            <a:off x="5791200" y="621166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200" dirty="0"/>
              <a:t>In Giorgi et al. 2022 The R Language: An Engine for Bioinformatics and Data Science </a:t>
            </a:r>
            <a:r>
              <a:rPr lang="en-US" sz="1200" i="1" dirty="0"/>
              <a:t>Life</a:t>
            </a:r>
            <a:r>
              <a:rPr lang="en-US" sz="1200" dirty="0"/>
              <a:t> 12: 648 </a:t>
            </a:r>
          </a:p>
          <a:p>
            <a:r>
              <a:rPr lang="en-US" sz="1200" dirty="0"/>
              <a:t>DOI: 10.3390/life12050648</a:t>
            </a:r>
          </a:p>
        </p:txBody>
      </p:sp>
    </p:spTree>
    <p:extLst>
      <p:ext uri="{BB962C8B-B14F-4D97-AF65-F5344CB8AC3E}">
        <p14:creationId xmlns:p14="http://schemas.microsoft.com/office/powerpoint/2010/main" val="258840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2758</TotalTime>
  <Words>973</Words>
  <Application>Microsoft Office PowerPoint</Application>
  <PresentationFormat>On-screen Show (4:3)</PresentationFormat>
  <Paragraphs>137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Lucida Console</vt:lpstr>
      <vt:lpstr>Tw Cen MT</vt:lpstr>
      <vt:lpstr>Droplet</vt:lpstr>
      <vt:lpstr>PowerPoint Presentation</vt:lpstr>
      <vt:lpstr>Learning goals</vt:lpstr>
      <vt:lpstr>The R environment</vt:lpstr>
      <vt:lpstr>PowerPoint Presentation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Teach yourself</vt:lpstr>
      <vt:lpstr>How to download the template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152</cp:revision>
  <cp:lastPrinted>2018-09-16T21:33:17Z</cp:lastPrinted>
  <dcterms:created xsi:type="dcterms:W3CDTF">2006-08-16T00:00:00Z</dcterms:created>
  <dcterms:modified xsi:type="dcterms:W3CDTF">2023-05-24T08:07:49Z</dcterms:modified>
</cp:coreProperties>
</file>